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69" r:id="rId4"/>
    <p:sldId id="270" r:id="rId5"/>
    <p:sldId id="293" r:id="rId6"/>
    <p:sldId id="294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2" r:id="rId28"/>
    <p:sldId id="291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2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259AF0-35CE-4C60-AD90-5E0793DC4E92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0F6541FF-2286-4774-8DF9-8C704C3B0C81}">
      <dgm:prSet phldrT="[Текст]" custT="1"/>
      <dgm:spPr/>
      <dgm:t>
        <a:bodyPr/>
        <a:lstStyle/>
        <a:p>
          <a:pPr algn="ctr"/>
          <a:r>
            <a:rPr lang="ru-RU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&gt; 2 </a:t>
          </a:r>
          <a:endParaRPr lang="ru-RU" sz="6000" dirty="0"/>
        </a:p>
      </dgm:t>
    </dgm:pt>
    <dgm:pt modelId="{FDCE23F9-1EBD-43AA-81F7-E16D13B48C6B}" type="parTrans" cxnId="{E8C9CE17-3998-4304-8E1C-B3C180CE2D00}">
      <dgm:prSet/>
      <dgm:spPr/>
      <dgm:t>
        <a:bodyPr/>
        <a:lstStyle/>
        <a:p>
          <a:endParaRPr lang="ru-RU"/>
        </a:p>
      </dgm:t>
    </dgm:pt>
    <dgm:pt modelId="{98F2C3DA-8E30-4395-90BB-2254501D28F4}" type="sibTrans" cxnId="{E8C9CE17-3998-4304-8E1C-B3C180CE2D00}">
      <dgm:prSet/>
      <dgm:spPr/>
      <dgm:t>
        <a:bodyPr/>
        <a:lstStyle/>
        <a:p>
          <a:endParaRPr lang="ru-RU"/>
        </a:p>
      </dgm:t>
    </dgm:pt>
    <dgm:pt modelId="{2290A946-8B26-4A62-A4B4-D721557919D1}">
      <dgm:prSet custT="1"/>
      <dgm:spPr/>
      <dgm:t>
        <a:bodyPr/>
        <a:lstStyle/>
        <a:p>
          <a:pPr algn="ctr"/>
          <a:r>
            <a:rPr lang="ru-RU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  <a:r>
            <a:rPr lang="en-US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&gt; 3</a:t>
          </a:r>
          <a:endParaRPr lang="en-US" sz="60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20D4B0-7D9A-4427-A723-54D6848DF8A1}" type="parTrans" cxnId="{765E0B7A-4741-43C6-9F88-F30215B96029}">
      <dgm:prSet/>
      <dgm:spPr/>
      <dgm:t>
        <a:bodyPr/>
        <a:lstStyle/>
        <a:p>
          <a:endParaRPr lang="ru-RU"/>
        </a:p>
      </dgm:t>
    </dgm:pt>
    <dgm:pt modelId="{72377E61-8C4B-4AA5-A894-96C56604E48E}" type="sibTrans" cxnId="{765E0B7A-4741-43C6-9F88-F30215B96029}">
      <dgm:prSet/>
      <dgm:spPr/>
      <dgm:t>
        <a:bodyPr/>
        <a:lstStyle/>
        <a:p>
          <a:endParaRPr lang="ru-RU"/>
        </a:p>
      </dgm:t>
    </dgm:pt>
    <dgm:pt modelId="{BC9D9129-1E17-493B-9AA3-719F212283F4}">
      <dgm:prSet custT="1"/>
      <dgm:spPr/>
      <dgm:t>
        <a:bodyPr/>
        <a:lstStyle/>
        <a:p>
          <a:pPr algn="ctr"/>
          <a:r>
            <a:rPr lang="en-US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&gt; 1</a:t>
          </a:r>
          <a:r>
            <a:rPr lang="ru-RU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   </a:t>
          </a:r>
          <a:endParaRPr lang="ru-RU" sz="6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02EDCA-9E27-4B8D-86BF-7982BF01BAC9}" type="parTrans" cxnId="{6464322E-656E-4A69-AC91-D17737A322D0}">
      <dgm:prSet/>
      <dgm:spPr/>
      <dgm:t>
        <a:bodyPr/>
        <a:lstStyle/>
        <a:p>
          <a:endParaRPr lang="ru-RU"/>
        </a:p>
      </dgm:t>
    </dgm:pt>
    <dgm:pt modelId="{3358707B-9F26-4D88-90CC-86A80F768949}" type="sibTrans" cxnId="{6464322E-656E-4A69-AC91-D17737A322D0}">
      <dgm:prSet/>
      <dgm:spPr/>
      <dgm:t>
        <a:bodyPr/>
        <a:lstStyle/>
        <a:p>
          <a:endParaRPr lang="ru-RU"/>
        </a:p>
      </dgm:t>
    </dgm:pt>
    <dgm:pt modelId="{7F5C691C-2D02-4AD3-8BA3-D393338D91B0}">
      <dgm:prSet custT="1"/>
      <dgm:spPr/>
      <dgm:t>
        <a:bodyPr/>
        <a:lstStyle/>
        <a:p>
          <a:pPr marL="268288" indent="-268288" algn="ctr"/>
          <a:r>
            <a:rPr lang="ru-RU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= 4   </a:t>
          </a:r>
          <a:endParaRPr lang="ru-RU" sz="6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A02314-ACB4-499B-AB00-D159BDF3B5A1}" type="parTrans" cxnId="{7781B7B3-C401-4D1F-B90C-532B7F803B91}">
      <dgm:prSet/>
      <dgm:spPr/>
      <dgm:t>
        <a:bodyPr/>
        <a:lstStyle/>
        <a:p>
          <a:endParaRPr lang="ru-RU"/>
        </a:p>
      </dgm:t>
    </dgm:pt>
    <dgm:pt modelId="{BB5DE430-0923-4A3F-A76F-3A3845C42DDB}" type="sibTrans" cxnId="{7781B7B3-C401-4D1F-B90C-532B7F803B91}">
      <dgm:prSet/>
      <dgm:spPr/>
      <dgm:t>
        <a:bodyPr/>
        <a:lstStyle/>
        <a:p>
          <a:endParaRPr lang="ru-RU"/>
        </a:p>
      </dgm:t>
    </dgm:pt>
    <dgm:pt modelId="{4E3BF903-3DAC-41D7-9A53-28FF7BE15B2C}">
      <dgm:prSet custT="1"/>
      <dgm:spPr/>
      <dgm:t>
        <a:bodyPr/>
        <a:lstStyle/>
        <a:p>
          <a:pPr algn="ctr"/>
          <a:r>
            <a:rPr lang="en-US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 &lt; 4</a:t>
          </a:r>
          <a:endParaRPr lang="en-US" sz="60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8DDF52-4FAE-4144-9F7B-2D3CBB1C1B32}" type="parTrans" cxnId="{CEF771CD-C960-4E54-8037-1DDC6B4C6AC3}">
      <dgm:prSet/>
      <dgm:spPr/>
      <dgm:t>
        <a:bodyPr/>
        <a:lstStyle/>
        <a:p>
          <a:endParaRPr lang="ru-RU"/>
        </a:p>
      </dgm:t>
    </dgm:pt>
    <dgm:pt modelId="{D73D701A-1FE8-4F61-B91D-A2103E925F8B}" type="sibTrans" cxnId="{CEF771CD-C960-4E54-8037-1DDC6B4C6AC3}">
      <dgm:prSet/>
      <dgm:spPr/>
      <dgm:t>
        <a:bodyPr/>
        <a:lstStyle/>
        <a:p>
          <a:endParaRPr lang="ru-RU"/>
        </a:p>
      </dgm:t>
    </dgm:pt>
    <dgm:pt modelId="{EF200B44-D1D0-4D3B-A9F2-C9E4A220A492}">
      <dgm:prSet custT="1"/>
      <dgm:spPr/>
      <dgm:t>
        <a:bodyPr/>
        <a:lstStyle/>
        <a:p>
          <a:pPr algn="ctr"/>
          <a:r>
            <a:rPr lang="ru-RU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 &lt; 4   </a:t>
          </a:r>
          <a:endParaRPr lang="ru-RU" sz="6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1E6E36-3CD3-4447-BF24-19BC10279528}" type="parTrans" cxnId="{4A0CAE38-DDBC-423F-99BF-CDAB60003E94}">
      <dgm:prSet/>
      <dgm:spPr/>
      <dgm:t>
        <a:bodyPr/>
        <a:lstStyle/>
        <a:p>
          <a:endParaRPr lang="ru-RU"/>
        </a:p>
      </dgm:t>
    </dgm:pt>
    <dgm:pt modelId="{B25895D3-0718-49E3-A894-DAD7032EC7D3}" type="sibTrans" cxnId="{4A0CAE38-DDBC-423F-99BF-CDAB60003E94}">
      <dgm:prSet/>
      <dgm:spPr/>
      <dgm:t>
        <a:bodyPr/>
        <a:lstStyle/>
        <a:p>
          <a:endParaRPr lang="ru-RU"/>
        </a:p>
      </dgm:t>
    </dgm:pt>
    <dgm:pt modelId="{657E278C-039F-4B17-9281-D486733ABB2C}">
      <dgm:prSet custT="1"/>
      <dgm:spPr/>
      <dgm:t>
        <a:bodyPr/>
        <a:lstStyle/>
        <a:p>
          <a:pPr algn="ctr"/>
          <a:r>
            <a:rPr lang="en-US" sz="6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1&lt; 4</a:t>
          </a:r>
          <a:endParaRPr lang="ru-RU" sz="6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28BF87-8E1C-4705-B939-E21F2CFF53F2}" type="parTrans" cxnId="{3D0A2A7D-4D11-4DAB-8BB3-EC204E10AEBD}">
      <dgm:prSet/>
      <dgm:spPr/>
      <dgm:t>
        <a:bodyPr/>
        <a:lstStyle/>
        <a:p>
          <a:endParaRPr lang="ru-RU"/>
        </a:p>
      </dgm:t>
    </dgm:pt>
    <dgm:pt modelId="{4B44B172-C556-4E0C-8166-550DF53DBDF0}" type="sibTrans" cxnId="{3D0A2A7D-4D11-4DAB-8BB3-EC204E10AEBD}">
      <dgm:prSet/>
      <dgm:spPr/>
      <dgm:t>
        <a:bodyPr/>
        <a:lstStyle/>
        <a:p>
          <a:endParaRPr lang="ru-RU"/>
        </a:p>
      </dgm:t>
    </dgm:pt>
    <dgm:pt modelId="{FC33917C-2FCC-4C86-A8D7-DDD9B6AB1C01}" type="pres">
      <dgm:prSet presAssocID="{B2259AF0-35CE-4C60-AD90-5E0793DC4E92}" presName="diagram" presStyleCnt="0">
        <dgm:presLayoutVars>
          <dgm:dir/>
          <dgm:resizeHandles val="exact"/>
        </dgm:presLayoutVars>
      </dgm:prSet>
      <dgm:spPr/>
    </dgm:pt>
    <dgm:pt modelId="{7FD97E66-5925-4661-9636-8643AC47C474}" type="pres">
      <dgm:prSet presAssocID="{0F6541FF-2286-4774-8DF9-8C704C3B0C81}" presName="node" presStyleLbl="node1" presStyleIdx="0" presStyleCnt="7" custScaleX="1456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473437-5E09-4C74-B07B-550047BE1DAF}" type="pres">
      <dgm:prSet presAssocID="{98F2C3DA-8E30-4395-90BB-2254501D28F4}" presName="sibTrans" presStyleCnt="0"/>
      <dgm:spPr/>
    </dgm:pt>
    <dgm:pt modelId="{3F00BFC4-F80E-4895-927F-B95DD4774E92}" type="pres">
      <dgm:prSet presAssocID="{2290A946-8B26-4A62-A4B4-D721557919D1}" presName="node" presStyleLbl="node1" presStyleIdx="1" presStyleCnt="7" custScaleX="145690">
        <dgm:presLayoutVars>
          <dgm:bulletEnabled val="1"/>
        </dgm:presLayoutVars>
      </dgm:prSet>
      <dgm:spPr/>
    </dgm:pt>
    <dgm:pt modelId="{9D59C4CA-033D-4EFF-A658-92FB7EDF079F}" type="pres">
      <dgm:prSet presAssocID="{72377E61-8C4B-4AA5-A894-96C56604E48E}" presName="sibTrans" presStyleCnt="0"/>
      <dgm:spPr/>
    </dgm:pt>
    <dgm:pt modelId="{275CC02C-58F0-47F0-838D-4652068A8BDD}" type="pres">
      <dgm:prSet presAssocID="{BC9D9129-1E17-493B-9AA3-719F212283F4}" presName="node" presStyleLbl="node1" presStyleIdx="2" presStyleCnt="7" custScaleX="1456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F14A0D5-9205-4239-94BE-93D958E22582}" type="pres">
      <dgm:prSet presAssocID="{3358707B-9F26-4D88-90CC-86A80F768949}" presName="sibTrans" presStyleCnt="0"/>
      <dgm:spPr/>
    </dgm:pt>
    <dgm:pt modelId="{6CB22151-4E2B-40CB-A85D-0C7924C1896F}" type="pres">
      <dgm:prSet presAssocID="{7F5C691C-2D02-4AD3-8BA3-D393338D91B0}" presName="node" presStyleLbl="node1" presStyleIdx="3" presStyleCnt="7" custScaleX="1456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FF501C-6993-436D-AD67-A1C4B080CA81}" type="pres">
      <dgm:prSet presAssocID="{BB5DE430-0923-4A3F-A76F-3A3845C42DDB}" presName="sibTrans" presStyleCnt="0"/>
      <dgm:spPr/>
    </dgm:pt>
    <dgm:pt modelId="{8E11A2E5-AE97-48DA-AD99-0606D5CC206B}" type="pres">
      <dgm:prSet presAssocID="{4E3BF903-3DAC-41D7-9A53-28FF7BE15B2C}" presName="node" presStyleLbl="node1" presStyleIdx="4" presStyleCnt="7" custScaleX="145690">
        <dgm:presLayoutVars>
          <dgm:bulletEnabled val="1"/>
        </dgm:presLayoutVars>
      </dgm:prSet>
      <dgm:spPr/>
    </dgm:pt>
    <dgm:pt modelId="{134A76C5-42D8-4599-881C-6D035B4AADAB}" type="pres">
      <dgm:prSet presAssocID="{D73D701A-1FE8-4F61-B91D-A2103E925F8B}" presName="sibTrans" presStyleCnt="0"/>
      <dgm:spPr/>
    </dgm:pt>
    <dgm:pt modelId="{C952F6C7-44D3-4AFB-B044-4C24048CFADD}" type="pres">
      <dgm:prSet presAssocID="{EF200B44-D1D0-4D3B-A9F2-C9E4A220A492}" presName="node" presStyleLbl="node1" presStyleIdx="5" presStyleCnt="7" custScaleX="1456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BEEE256-94A3-4151-94E6-937123A50679}" type="pres">
      <dgm:prSet presAssocID="{B25895D3-0718-49E3-A894-DAD7032EC7D3}" presName="sibTrans" presStyleCnt="0"/>
      <dgm:spPr/>
    </dgm:pt>
    <dgm:pt modelId="{5617A24D-1635-4595-A2DE-79641CED8EBA}" type="pres">
      <dgm:prSet presAssocID="{657E278C-039F-4B17-9281-D486733ABB2C}" presName="node" presStyleLbl="node1" presStyleIdx="6" presStyleCnt="7" custScaleX="145690">
        <dgm:presLayoutVars>
          <dgm:bulletEnabled val="1"/>
        </dgm:presLayoutVars>
      </dgm:prSet>
      <dgm:spPr/>
    </dgm:pt>
  </dgm:ptLst>
  <dgm:cxnLst>
    <dgm:cxn modelId="{B4A99779-7471-4B3E-87C5-5D96BA9C5A57}" type="presOf" srcId="{0F6541FF-2286-4774-8DF9-8C704C3B0C81}" destId="{7FD97E66-5925-4661-9636-8643AC47C474}" srcOrd="0" destOrd="0" presId="urn:microsoft.com/office/officeart/2005/8/layout/default"/>
    <dgm:cxn modelId="{765E0B7A-4741-43C6-9F88-F30215B96029}" srcId="{B2259AF0-35CE-4C60-AD90-5E0793DC4E92}" destId="{2290A946-8B26-4A62-A4B4-D721557919D1}" srcOrd="1" destOrd="0" parTransId="{4C20D4B0-7D9A-4427-A723-54D6848DF8A1}" sibTransId="{72377E61-8C4B-4AA5-A894-96C56604E48E}"/>
    <dgm:cxn modelId="{CEF771CD-C960-4E54-8037-1DDC6B4C6AC3}" srcId="{B2259AF0-35CE-4C60-AD90-5E0793DC4E92}" destId="{4E3BF903-3DAC-41D7-9A53-28FF7BE15B2C}" srcOrd="4" destOrd="0" parTransId="{EE8DDF52-4FAE-4144-9F7B-2D3CBB1C1B32}" sibTransId="{D73D701A-1FE8-4F61-B91D-A2103E925F8B}"/>
    <dgm:cxn modelId="{76BC8CB5-4662-4CD6-97DC-24F3D29017EF}" type="presOf" srcId="{2290A946-8B26-4A62-A4B4-D721557919D1}" destId="{3F00BFC4-F80E-4895-927F-B95DD4774E92}" srcOrd="0" destOrd="0" presId="urn:microsoft.com/office/officeart/2005/8/layout/default"/>
    <dgm:cxn modelId="{6464322E-656E-4A69-AC91-D17737A322D0}" srcId="{B2259AF0-35CE-4C60-AD90-5E0793DC4E92}" destId="{BC9D9129-1E17-493B-9AA3-719F212283F4}" srcOrd="2" destOrd="0" parTransId="{B502EDCA-9E27-4B8D-86BF-7982BF01BAC9}" sibTransId="{3358707B-9F26-4D88-90CC-86A80F768949}"/>
    <dgm:cxn modelId="{AF18B407-FF97-4CA6-A580-6C451DADCC46}" type="presOf" srcId="{BC9D9129-1E17-493B-9AA3-719F212283F4}" destId="{275CC02C-58F0-47F0-838D-4652068A8BDD}" srcOrd="0" destOrd="0" presId="urn:microsoft.com/office/officeart/2005/8/layout/default"/>
    <dgm:cxn modelId="{E8C9CE17-3998-4304-8E1C-B3C180CE2D00}" srcId="{B2259AF0-35CE-4C60-AD90-5E0793DC4E92}" destId="{0F6541FF-2286-4774-8DF9-8C704C3B0C81}" srcOrd="0" destOrd="0" parTransId="{FDCE23F9-1EBD-43AA-81F7-E16D13B48C6B}" sibTransId="{98F2C3DA-8E30-4395-90BB-2254501D28F4}"/>
    <dgm:cxn modelId="{7781B7B3-C401-4D1F-B90C-532B7F803B91}" srcId="{B2259AF0-35CE-4C60-AD90-5E0793DC4E92}" destId="{7F5C691C-2D02-4AD3-8BA3-D393338D91B0}" srcOrd="3" destOrd="0" parTransId="{02A02314-ACB4-499B-AB00-D159BDF3B5A1}" sibTransId="{BB5DE430-0923-4A3F-A76F-3A3845C42DDB}"/>
    <dgm:cxn modelId="{3D0A2A7D-4D11-4DAB-8BB3-EC204E10AEBD}" srcId="{B2259AF0-35CE-4C60-AD90-5E0793DC4E92}" destId="{657E278C-039F-4B17-9281-D486733ABB2C}" srcOrd="6" destOrd="0" parTransId="{F528BF87-8E1C-4705-B939-E21F2CFF53F2}" sibTransId="{4B44B172-C556-4E0C-8166-550DF53DBDF0}"/>
    <dgm:cxn modelId="{4A0CAE38-DDBC-423F-99BF-CDAB60003E94}" srcId="{B2259AF0-35CE-4C60-AD90-5E0793DC4E92}" destId="{EF200B44-D1D0-4D3B-A9F2-C9E4A220A492}" srcOrd="5" destOrd="0" parTransId="{AA1E6E36-3CD3-4447-BF24-19BC10279528}" sibTransId="{B25895D3-0718-49E3-A894-DAD7032EC7D3}"/>
    <dgm:cxn modelId="{1093BA99-8737-44A1-BF39-FB64796D243A}" type="presOf" srcId="{4E3BF903-3DAC-41D7-9A53-28FF7BE15B2C}" destId="{8E11A2E5-AE97-48DA-AD99-0606D5CC206B}" srcOrd="0" destOrd="0" presId="urn:microsoft.com/office/officeart/2005/8/layout/default"/>
    <dgm:cxn modelId="{23443E73-6493-40E6-B534-D429A62ABAA9}" type="presOf" srcId="{657E278C-039F-4B17-9281-D486733ABB2C}" destId="{5617A24D-1635-4595-A2DE-79641CED8EBA}" srcOrd="0" destOrd="0" presId="urn:microsoft.com/office/officeart/2005/8/layout/default"/>
    <dgm:cxn modelId="{A4211D11-9FD8-46C7-BC60-AC1C83BA92CF}" type="presOf" srcId="{EF200B44-D1D0-4D3B-A9F2-C9E4A220A492}" destId="{C952F6C7-44D3-4AFB-B044-4C24048CFADD}" srcOrd="0" destOrd="0" presId="urn:microsoft.com/office/officeart/2005/8/layout/default"/>
    <dgm:cxn modelId="{2AA5E271-BF0E-4156-9F88-44F09F5807F1}" type="presOf" srcId="{7F5C691C-2D02-4AD3-8BA3-D393338D91B0}" destId="{6CB22151-4E2B-40CB-A85D-0C7924C1896F}" srcOrd="0" destOrd="0" presId="urn:microsoft.com/office/officeart/2005/8/layout/default"/>
    <dgm:cxn modelId="{A0F3FFD1-6FD9-4379-966A-D2A7140E242F}" type="presOf" srcId="{B2259AF0-35CE-4C60-AD90-5E0793DC4E92}" destId="{FC33917C-2FCC-4C86-A8D7-DDD9B6AB1C01}" srcOrd="0" destOrd="0" presId="urn:microsoft.com/office/officeart/2005/8/layout/default"/>
    <dgm:cxn modelId="{C35A2AF4-9A55-4A3B-AFD0-CA2C0E91E4F5}" type="presParOf" srcId="{FC33917C-2FCC-4C86-A8D7-DDD9B6AB1C01}" destId="{7FD97E66-5925-4661-9636-8643AC47C474}" srcOrd="0" destOrd="0" presId="urn:microsoft.com/office/officeart/2005/8/layout/default"/>
    <dgm:cxn modelId="{6E65CBB0-ECDB-43C5-BD15-DFB56265910F}" type="presParOf" srcId="{FC33917C-2FCC-4C86-A8D7-DDD9B6AB1C01}" destId="{C2473437-5E09-4C74-B07B-550047BE1DAF}" srcOrd="1" destOrd="0" presId="urn:microsoft.com/office/officeart/2005/8/layout/default"/>
    <dgm:cxn modelId="{F0B7962B-A840-4E10-B646-DB8E88B95AF2}" type="presParOf" srcId="{FC33917C-2FCC-4C86-A8D7-DDD9B6AB1C01}" destId="{3F00BFC4-F80E-4895-927F-B95DD4774E92}" srcOrd="2" destOrd="0" presId="urn:microsoft.com/office/officeart/2005/8/layout/default"/>
    <dgm:cxn modelId="{2B968859-2845-4FB7-A0A5-79510CA1CBC9}" type="presParOf" srcId="{FC33917C-2FCC-4C86-A8D7-DDD9B6AB1C01}" destId="{9D59C4CA-033D-4EFF-A658-92FB7EDF079F}" srcOrd="3" destOrd="0" presId="urn:microsoft.com/office/officeart/2005/8/layout/default"/>
    <dgm:cxn modelId="{BFB3A390-9107-434C-94E6-FA89D21D1790}" type="presParOf" srcId="{FC33917C-2FCC-4C86-A8D7-DDD9B6AB1C01}" destId="{275CC02C-58F0-47F0-838D-4652068A8BDD}" srcOrd="4" destOrd="0" presId="urn:microsoft.com/office/officeart/2005/8/layout/default"/>
    <dgm:cxn modelId="{8F6EB78B-C11B-4FF7-A4B4-B71894EFA328}" type="presParOf" srcId="{FC33917C-2FCC-4C86-A8D7-DDD9B6AB1C01}" destId="{6F14A0D5-9205-4239-94BE-93D958E22582}" srcOrd="5" destOrd="0" presId="urn:microsoft.com/office/officeart/2005/8/layout/default"/>
    <dgm:cxn modelId="{A6C28831-41AD-48A3-A0EC-8131DF2394B9}" type="presParOf" srcId="{FC33917C-2FCC-4C86-A8D7-DDD9B6AB1C01}" destId="{6CB22151-4E2B-40CB-A85D-0C7924C1896F}" srcOrd="6" destOrd="0" presId="urn:microsoft.com/office/officeart/2005/8/layout/default"/>
    <dgm:cxn modelId="{F03D3E54-58BE-4B0C-8D7C-502066862F94}" type="presParOf" srcId="{FC33917C-2FCC-4C86-A8D7-DDD9B6AB1C01}" destId="{0FFF501C-6993-436D-AD67-A1C4B080CA81}" srcOrd="7" destOrd="0" presId="urn:microsoft.com/office/officeart/2005/8/layout/default"/>
    <dgm:cxn modelId="{54896546-C722-4B9D-80BC-443D46D4E224}" type="presParOf" srcId="{FC33917C-2FCC-4C86-A8D7-DDD9B6AB1C01}" destId="{8E11A2E5-AE97-48DA-AD99-0606D5CC206B}" srcOrd="8" destOrd="0" presId="urn:microsoft.com/office/officeart/2005/8/layout/default"/>
    <dgm:cxn modelId="{693DA47D-6C96-4955-9E03-B5D02C898A54}" type="presParOf" srcId="{FC33917C-2FCC-4C86-A8D7-DDD9B6AB1C01}" destId="{134A76C5-42D8-4599-881C-6D035B4AADAB}" srcOrd="9" destOrd="0" presId="urn:microsoft.com/office/officeart/2005/8/layout/default"/>
    <dgm:cxn modelId="{E691C1A3-1412-4ACD-8F15-F903E5BECCAF}" type="presParOf" srcId="{FC33917C-2FCC-4C86-A8D7-DDD9B6AB1C01}" destId="{C952F6C7-44D3-4AFB-B044-4C24048CFADD}" srcOrd="10" destOrd="0" presId="urn:microsoft.com/office/officeart/2005/8/layout/default"/>
    <dgm:cxn modelId="{B1E96E2A-6FF3-4FDC-953E-5B604167C9E1}" type="presParOf" srcId="{FC33917C-2FCC-4C86-A8D7-DDD9B6AB1C01}" destId="{4BEEE256-94A3-4151-94E6-937123A50679}" srcOrd="11" destOrd="0" presId="urn:microsoft.com/office/officeart/2005/8/layout/default"/>
    <dgm:cxn modelId="{8CCFDC0A-DBEE-4839-9DFB-E5B4C1EC0F55}" type="presParOf" srcId="{FC33917C-2FCC-4C86-A8D7-DDD9B6AB1C01}" destId="{5617A24D-1635-4595-A2DE-79641CED8EB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97E66-5925-4661-9636-8643AC47C474}">
      <dsp:nvSpPr>
        <dsp:cNvPr id="0" name=""/>
        <dsp:cNvSpPr/>
      </dsp:nvSpPr>
      <dsp:spPr>
        <a:xfrm>
          <a:off x="206545" y="2683"/>
          <a:ext cx="2654675" cy="10932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&gt; 2 </a:t>
          </a:r>
          <a:endParaRPr lang="ru-RU" sz="6000" kern="1200" dirty="0"/>
        </a:p>
      </dsp:txBody>
      <dsp:txXfrm>
        <a:off x="206545" y="2683"/>
        <a:ext cx="2654675" cy="1093283"/>
      </dsp:txXfrm>
    </dsp:sp>
    <dsp:sp modelId="{3F00BFC4-F80E-4895-927F-B95DD4774E92}">
      <dsp:nvSpPr>
        <dsp:cNvPr id="0" name=""/>
        <dsp:cNvSpPr/>
      </dsp:nvSpPr>
      <dsp:spPr>
        <a:xfrm>
          <a:off x="3043434" y="2683"/>
          <a:ext cx="2654675" cy="109328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  <a:r>
            <a:rPr lang="en-US" sz="6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&gt; 3</a:t>
          </a:r>
          <a:endParaRPr lang="en-US" sz="60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3434" y="2683"/>
        <a:ext cx="2654675" cy="1093283"/>
      </dsp:txXfrm>
    </dsp:sp>
    <dsp:sp modelId="{275CC02C-58F0-47F0-838D-4652068A8BDD}">
      <dsp:nvSpPr>
        <dsp:cNvPr id="0" name=""/>
        <dsp:cNvSpPr/>
      </dsp:nvSpPr>
      <dsp:spPr>
        <a:xfrm>
          <a:off x="206545" y="1278181"/>
          <a:ext cx="2654675" cy="109328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4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&gt; 1</a:t>
          </a:r>
          <a:r>
            <a:rPr lang="ru-RU" sz="6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   </a:t>
          </a:r>
          <a:endParaRPr lang="ru-RU" sz="6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6545" y="1278181"/>
        <a:ext cx="2654675" cy="1093283"/>
      </dsp:txXfrm>
    </dsp:sp>
    <dsp:sp modelId="{6CB22151-4E2B-40CB-A85D-0C7924C1896F}">
      <dsp:nvSpPr>
        <dsp:cNvPr id="0" name=""/>
        <dsp:cNvSpPr/>
      </dsp:nvSpPr>
      <dsp:spPr>
        <a:xfrm>
          <a:off x="3043434" y="1278181"/>
          <a:ext cx="2654675" cy="109328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5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268288" lvl="0" indent="-268288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= 4   </a:t>
          </a:r>
          <a:endParaRPr lang="ru-RU" sz="6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3434" y="1278181"/>
        <a:ext cx="2654675" cy="1093283"/>
      </dsp:txXfrm>
    </dsp:sp>
    <dsp:sp modelId="{8E11A2E5-AE97-48DA-AD99-0606D5CC206B}">
      <dsp:nvSpPr>
        <dsp:cNvPr id="0" name=""/>
        <dsp:cNvSpPr/>
      </dsp:nvSpPr>
      <dsp:spPr>
        <a:xfrm>
          <a:off x="206545" y="2553678"/>
          <a:ext cx="2654675" cy="109328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6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 &lt; 4</a:t>
          </a:r>
          <a:endParaRPr lang="en-US" sz="6000" b="1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6545" y="2553678"/>
        <a:ext cx="2654675" cy="1093283"/>
      </dsp:txXfrm>
    </dsp:sp>
    <dsp:sp modelId="{C952F6C7-44D3-4AFB-B044-4C24048CFADD}">
      <dsp:nvSpPr>
        <dsp:cNvPr id="0" name=""/>
        <dsp:cNvSpPr/>
      </dsp:nvSpPr>
      <dsp:spPr>
        <a:xfrm>
          <a:off x="3043434" y="2553678"/>
          <a:ext cx="2654675" cy="10932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 &lt; 4   </a:t>
          </a:r>
          <a:endParaRPr lang="ru-RU" sz="6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3434" y="2553678"/>
        <a:ext cx="2654675" cy="1093283"/>
      </dsp:txXfrm>
    </dsp:sp>
    <dsp:sp modelId="{5617A24D-1635-4595-A2DE-79641CED8EBA}">
      <dsp:nvSpPr>
        <dsp:cNvPr id="0" name=""/>
        <dsp:cNvSpPr/>
      </dsp:nvSpPr>
      <dsp:spPr>
        <a:xfrm>
          <a:off x="1624990" y="3829176"/>
          <a:ext cx="2654675" cy="109328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3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1&lt; 4</a:t>
          </a:r>
          <a:endParaRPr lang="ru-RU" sz="6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24990" y="3829176"/>
        <a:ext cx="2654675" cy="1093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DDAB0-FE86-4487-952E-CBD9D79C92E3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0DFD4-0C52-41CF-B34A-A61CD03C4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53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CFD0D-1700-48F6-ADF5-39AF5C0A2D8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79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14.02.2015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&#1060;&#1048;&#1047;&#1055;&#1040;&#1059;&#1047;&#1040;%20&#1052;&#1080;%20%20%20&#1089;&#1087;&#1086;&#1088;&#1090;&#1089;&#1084;&#1077;&#1085;&#1080;!.mp4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4.avi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«Будь </a:t>
            </a:r>
            <a:r>
              <a:rPr lang="ru-RU" dirty="0" err="1"/>
              <a:t>уважний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525963"/>
          </a:xfrm>
        </p:spPr>
        <p:txBody>
          <a:bodyPr>
            <a:normAutofit/>
          </a:bodyPr>
          <a:lstStyle/>
          <a:p>
            <a:r>
              <a:rPr lang="uk-UA" dirty="0" err="1" smtClean="0"/>
              <a:t>Запамятайте</a:t>
            </a:r>
            <a:r>
              <a:rPr lang="uk-UA" dirty="0" smtClean="0"/>
              <a:t> предмети, які ви побачите</a:t>
            </a:r>
            <a:r>
              <a:rPr lang="ru-RU" dirty="0" smtClean="0"/>
              <a:t> </a:t>
            </a:r>
            <a:r>
              <a:rPr lang="ru-RU" dirty="0" err="1"/>
              <a:t>протягом</a:t>
            </a:r>
            <a:r>
              <a:rPr lang="ru-RU" dirty="0"/>
              <a:t> 1—2 </a:t>
            </a:r>
            <a:r>
              <a:rPr lang="ru-RU" dirty="0" smtClean="0"/>
              <a:t>с. </a:t>
            </a:r>
          </a:p>
          <a:p>
            <a:r>
              <a:rPr lang="ru-RU" dirty="0" err="1" smtClean="0"/>
              <a:t>Скажіть</a:t>
            </a:r>
            <a:r>
              <a:rPr lang="ru-RU" dirty="0" smtClean="0"/>
              <a:t>,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 </a:t>
            </a:r>
            <a:r>
              <a:rPr lang="ru-RU" dirty="0" err="1" smtClean="0"/>
              <a:t>ви</a:t>
            </a:r>
            <a:r>
              <a:rPr lang="ru-RU" dirty="0" smtClean="0"/>
              <a:t> </a:t>
            </a:r>
            <a:r>
              <a:rPr lang="ru-RU" dirty="0" err="1"/>
              <a:t>запам’ятали</a:t>
            </a:r>
            <a:r>
              <a:rPr lang="ru-RU" dirty="0"/>
              <a:t> і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саме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61" y="1628800"/>
            <a:ext cx="1939086" cy="1792269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04864"/>
            <a:ext cx="1579240" cy="15792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080961"/>
            <a:ext cx="1429782" cy="18939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7636">
            <a:off x="4788024" y="3789040"/>
            <a:ext cx="1950467" cy="19504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61" y="4365104"/>
            <a:ext cx="2026658" cy="20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7072" r="12416" b="13248"/>
          <a:stretch/>
        </p:blipFill>
        <p:spPr>
          <a:xfrm>
            <a:off x="6158180" y="2631688"/>
            <a:ext cx="2977376" cy="237521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Лічба пастушка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600201"/>
            <a:ext cx="8712968" cy="4349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Якось</a:t>
            </a:r>
            <a:r>
              <a:rPr lang="ru-RU" dirty="0"/>
              <a:t> четверо </a:t>
            </a:r>
            <a:r>
              <a:rPr lang="ru-RU" dirty="0" err="1"/>
              <a:t>хлоп’ят</a:t>
            </a:r>
            <a:r>
              <a:rPr lang="ru-RU" dirty="0"/>
              <a:t> </a:t>
            </a:r>
            <a:r>
              <a:rPr lang="ru-RU" dirty="0" err="1"/>
              <a:t>Вчотирьох</a:t>
            </a:r>
            <a:r>
              <a:rPr lang="ru-RU" dirty="0"/>
              <a:t> пасли телят.</a:t>
            </a:r>
          </a:p>
          <a:p>
            <a:pPr marL="0" indent="0">
              <a:buNone/>
            </a:pPr>
            <a:r>
              <a:rPr lang="ru-RU" dirty="0" err="1"/>
              <a:t>Раптом</a:t>
            </a:r>
            <a:r>
              <a:rPr lang="ru-RU" dirty="0"/>
              <a:t> один з </a:t>
            </a:r>
            <a:r>
              <a:rPr lang="ru-RU" dirty="0" err="1"/>
              <a:t>пастушків</a:t>
            </a:r>
            <a:r>
              <a:rPr lang="ru-RU" dirty="0"/>
              <a:t> </a:t>
            </a:r>
            <a:r>
              <a:rPr lang="ru-RU" dirty="0" err="1"/>
              <a:t>Розмову</a:t>
            </a:r>
            <a:r>
              <a:rPr lang="ru-RU" dirty="0"/>
              <a:t> про </a:t>
            </a:r>
            <a:r>
              <a:rPr lang="ru-RU" dirty="0" err="1"/>
              <a:t>лічбу</a:t>
            </a:r>
            <a:r>
              <a:rPr lang="ru-RU" dirty="0"/>
              <a:t> </a:t>
            </a:r>
            <a:r>
              <a:rPr lang="ru-RU" dirty="0" err="1"/>
              <a:t>завів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—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ніжок</a:t>
            </a:r>
            <a:r>
              <a:rPr lang="ru-RU" dirty="0"/>
              <a:t> у стола?</a:t>
            </a:r>
          </a:p>
          <a:p>
            <a:pPr marL="0" indent="0">
              <a:buNone/>
            </a:pPr>
            <a:r>
              <a:rPr lang="ru-RU" dirty="0"/>
              <a:t>— </a:t>
            </a:r>
            <a:r>
              <a:rPr lang="ru-RU" dirty="0" err="1"/>
              <a:t>Скільки</a:t>
            </a:r>
            <a:r>
              <a:rPr lang="ru-RU" dirty="0"/>
              <a:t> лапок у кота?</a:t>
            </a:r>
          </a:p>
          <a:p>
            <a:pPr marL="0" indent="0">
              <a:buNone/>
            </a:pPr>
            <a:r>
              <a:rPr lang="ru-RU" dirty="0"/>
              <a:t>— </a:t>
            </a: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готовий</a:t>
            </a:r>
            <a:r>
              <a:rPr lang="ru-RU" dirty="0"/>
              <a:t> </a:t>
            </a:r>
            <a:r>
              <a:rPr lang="ru-RU" dirty="0" err="1"/>
              <a:t>відповідь</a:t>
            </a:r>
            <a:r>
              <a:rPr lang="ru-RU" dirty="0"/>
              <a:t> нам </a:t>
            </a:r>
            <a:r>
              <a:rPr lang="ru-RU" dirty="0" err="1"/>
              <a:t>дати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Всім</a:t>
            </a:r>
            <a:r>
              <a:rPr lang="ru-RU" dirty="0"/>
              <a:t> число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назвати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93" y="3524250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37555"/>
            <a:ext cx="7488832" cy="369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7544" y="4797152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Скількох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звірів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зустрів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бик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 порядку? </a:t>
            </a:r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утворити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число 4? </a:t>
            </a:r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Якою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цифрою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позначають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число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чотири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3808" y="3212976"/>
            <a:ext cx="4104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3+1=4</a:t>
            </a:r>
            <a:endParaRPr lang="ru-RU" sz="9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1268760"/>
            <a:ext cx="8388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Бик - четвертий</a:t>
            </a:r>
            <a:endParaRPr lang="ru-RU" sz="9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75" y="3920314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1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Ознайомлення</a:t>
            </a:r>
            <a:r>
              <a:rPr lang="ru-RU" dirty="0"/>
              <a:t> з </a:t>
            </a:r>
            <a:r>
              <a:rPr lang="ru-RU" dirty="0" err="1"/>
              <a:t>друкованою</a:t>
            </a:r>
            <a:r>
              <a:rPr lang="ru-RU" dirty="0"/>
              <a:t> і рукописною цифрою 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жартівливо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Випинає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лікоть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вліво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0367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uk-U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Цифрою 4 позначають число чотири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067944" y="3907234"/>
            <a:ext cx="4464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Познайомтесь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чотири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 нею в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дружбі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усі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звірі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Бо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чотири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лапки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мають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Вправно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ними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чеберяють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80927"/>
            <a:ext cx="3240360" cy="382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3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Поетична цифра 4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2720"/>
            <a:ext cx="4038600" cy="4480922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3995936" y="1340768"/>
            <a:ext cx="4568557" cy="2548880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чотири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чотири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Дуже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схожа на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вітрило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Навіть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вітер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знає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вітрило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підіймає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573016"/>
            <a:ext cx="2794258" cy="28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79512" y="4509120"/>
            <a:ext cx="8856984" cy="21931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номери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спортсменів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наближаються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фінішу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ближче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фінішу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далі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44" y="1196753"/>
            <a:ext cx="7071016" cy="3248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Склянки з молоком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2104988" cy="3484984"/>
          </a:xfrm>
        </p:spPr>
      </p:pic>
      <p:sp>
        <p:nvSpPr>
          <p:cNvPr id="9" name="Прямоугольник 8"/>
          <p:cNvSpPr/>
          <p:nvPr/>
        </p:nvSpPr>
        <p:spPr>
          <a:xfrm>
            <a:off x="2627784" y="4005064"/>
            <a:ext cx="6120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склянок? </a:t>
            </a:r>
            <a:endParaRPr lang="ru-RU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мама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випила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склянок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залишилося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ru-RU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залишилося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повних</a:t>
            </a:r>
            <a:r>
              <a:rPr lang="ru-RU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склянок?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55" y="1700808"/>
            <a:ext cx="623035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83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Новий пасажир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72815"/>
            <a:ext cx="9144000" cy="191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835696" y="3752166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Розгляньте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потяг. </a:t>
            </a:r>
            <a:endPara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новий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пасажир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сів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 потяг?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сусідів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 числа 2, числа 3.</a:t>
            </a:r>
          </a:p>
        </p:txBody>
      </p:sp>
    </p:spTree>
    <p:extLst>
      <p:ext uri="{BB962C8B-B14F-4D97-AF65-F5344CB8AC3E}">
        <p14:creationId xmlns:p14="http://schemas.microsoft.com/office/powerpoint/2010/main" val="5574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утворили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 4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700808"/>
            <a:ext cx="1872024" cy="2441315"/>
          </a:xfr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05" y="1484784"/>
            <a:ext cx="4097727" cy="32572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419872" y="4620739"/>
            <a:ext cx="5285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кошенят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ліворуч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endParaRPr lang="en-US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кошенят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праворуч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428579"/>
            <a:ext cx="1751317" cy="2626975"/>
          </a:xfrm>
        </p:spPr>
      </p:pic>
      <p:sp>
        <p:nvSpPr>
          <p:cNvPr id="2" name="TextBox 1"/>
          <p:cNvSpPr txBox="1"/>
          <p:nvPr/>
        </p:nvSpPr>
        <p:spPr>
          <a:xfrm>
            <a:off x="3250332" y="2708920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3+1=4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272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Порівняння</a:t>
            </a:r>
            <a:r>
              <a:rPr lang="ru-RU" dirty="0"/>
              <a:t> чисел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зайчиків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морквин</a:t>
            </a:r>
            <a:r>
              <a:rPr lang="ru-RU" dirty="0"/>
              <a:t>? </a:t>
            </a:r>
            <a:endParaRPr lang="en-US" dirty="0" smtClean="0"/>
          </a:p>
          <a:p>
            <a:r>
              <a:rPr lang="ru-RU" dirty="0" smtClean="0"/>
              <a:t>Кого </a:t>
            </a:r>
            <a:r>
              <a:rPr lang="ru-RU" dirty="0"/>
              <a:t>(</a:t>
            </a:r>
            <a:r>
              <a:rPr lang="ru-RU" dirty="0" err="1"/>
              <a:t>чого</a:t>
            </a:r>
            <a:r>
              <a:rPr lang="ru-RU" dirty="0"/>
              <a:t>) </a:t>
            </a:r>
            <a:r>
              <a:rPr lang="ru-RU" dirty="0" err="1"/>
              <a:t>більше</a:t>
            </a:r>
            <a:r>
              <a:rPr lang="ru-RU" dirty="0"/>
              <a:t>? </a:t>
            </a:r>
            <a:r>
              <a:rPr lang="ru-RU" dirty="0" err="1"/>
              <a:t>Чому</a:t>
            </a:r>
            <a:r>
              <a:rPr lang="ru-RU" dirty="0"/>
              <a:t>? </a:t>
            </a:r>
            <a:endParaRPr lang="en-US" dirty="0"/>
          </a:p>
          <a:p>
            <a:r>
              <a:rPr lang="uk-UA" dirty="0" smtClean="0"/>
              <a:t>Що</a:t>
            </a:r>
            <a:r>
              <a:rPr lang="ru-RU" dirty="0" smtClean="0"/>
              <a:t> </a:t>
            </a:r>
            <a:r>
              <a:rPr lang="ru-RU" dirty="0" err="1"/>
              <a:t>більше</a:t>
            </a:r>
            <a:r>
              <a:rPr lang="ru-RU" dirty="0"/>
              <a:t> 4 зайчики </a:t>
            </a:r>
            <a:r>
              <a:rPr lang="ru-RU" dirty="0" err="1" smtClean="0"/>
              <a:t>чи</a:t>
            </a:r>
            <a:r>
              <a:rPr lang="ru-RU" dirty="0" smtClean="0"/>
              <a:t> </a:t>
            </a:r>
            <a:r>
              <a:rPr lang="ru-RU" dirty="0"/>
              <a:t>3 </a:t>
            </a:r>
            <a:r>
              <a:rPr lang="ru-RU" dirty="0" err="1"/>
              <a:t>морквини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84784"/>
            <a:ext cx="1443077" cy="1803846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276872"/>
            <a:ext cx="1443077" cy="1803846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2154" y="2276872"/>
            <a:ext cx="1443077" cy="1803846"/>
          </a:xfrm>
          <a:prstGeom prst="rect">
            <a:avLst/>
          </a:prstGeom>
        </p:spPr>
      </p:pic>
      <p:pic>
        <p:nvPicPr>
          <p:cNvPr id="8" name="Объект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6" y="1637184"/>
            <a:ext cx="1443077" cy="180384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33057"/>
            <a:ext cx="1342628" cy="19467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89" y="3775283"/>
            <a:ext cx="1440160" cy="208819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2" y="3468439"/>
            <a:ext cx="1440160" cy="20881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52120" y="1124744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&gt;3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98604" y="5124816"/>
            <a:ext cx="2545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3&lt;4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1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3568" y="3068960"/>
            <a:ext cx="7772400" cy="1362075"/>
          </a:xfrm>
        </p:spPr>
        <p:txBody>
          <a:bodyPr>
            <a:noAutofit/>
          </a:bodyPr>
          <a:lstStyle/>
          <a:p>
            <a:r>
              <a:rPr lang="uk-U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исло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цифра 4.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Утворення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прилічуванням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Поняття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четвертий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Розташування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площині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й у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просторі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(«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ближче-далі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»).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Написання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11560" y="1484784"/>
            <a:ext cx="7772400" cy="1500187"/>
          </a:xfrm>
        </p:spPr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Порівняння</a:t>
            </a:r>
            <a:r>
              <a:rPr lang="ru-RU" dirty="0"/>
              <a:t> чисел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/>
          <a:stretch/>
        </p:blipFill>
        <p:spPr>
          <a:xfrm>
            <a:off x="-3305" y="908720"/>
            <a:ext cx="2789353" cy="3312368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7072"/>
            <a:ext cx="1916225" cy="2554967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221088"/>
            <a:ext cx="1794495" cy="23926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7757">
            <a:off x="2880307" y="766603"/>
            <a:ext cx="1527860" cy="3429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41" y="4574326"/>
            <a:ext cx="2026196" cy="202619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930641" y="2484749"/>
            <a:ext cx="47880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білочок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грибочків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Кого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більше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Чому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більше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4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білочки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грибочки?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2120" y="1124744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&gt;2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56837" y="4423741"/>
            <a:ext cx="2545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2&lt;4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0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err="1" smtClean="0">
                <a:effectLst/>
              </a:rPr>
              <a:t>Фізкультхвилинка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0" y="1484785"/>
            <a:ext cx="6994181" cy="4824535"/>
          </a:xfrm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107504" y="578601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Перейти до </a:t>
            </a:r>
            <a:r>
              <a:rPr lang="uk-UA" dirty="0" err="1" smtClean="0"/>
              <a:t>відеофізкультхвилинки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2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Написання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цифри</a:t>
            </a:r>
            <a:r>
              <a:rPr lang="ru-RU" dirty="0">
                <a:effectLst/>
              </a:rPr>
              <a:t> 4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4499992" y="1340768"/>
            <a:ext cx="4536504" cy="1972816"/>
          </a:xfrm>
        </p:spPr>
        <p:txBody>
          <a:bodyPr/>
          <a:lstStyle/>
          <a:p>
            <a:r>
              <a:rPr lang="ru-RU" dirty="0" err="1"/>
              <a:t>Написання</a:t>
            </a:r>
            <a:r>
              <a:rPr lang="ru-RU" dirty="0"/>
              <a:t> </a:t>
            </a:r>
            <a:r>
              <a:rPr lang="ru-RU" dirty="0" err="1"/>
              <a:t>цифри</a:t>
            </a:r>
            <a:r>
              <a:rPr lang="ru-RU" dirty="0"/>
              <a:t> 4 в </a:t>
            </a:r>
            <a:r>
              <a:rPr lang="ru-RU" dirty="0" err="1"/>
              <a:t>повітрі</a:t>
            </a:r>
            <a:r>
              <a:rPr lang="ru-RU" dirty="0"/>
              <a:t>.</a:t>
            </a:r>
          </a:p>
          <a:p>
            <a:r>
              <a:rPr lang="ru-RU" dirty="0" err="1" smtClean="0"/>
              <a:t>Написання</a:t>
            </a:r>
            <a:r>
              <a:rPr lang="ru-RU" dirty="0" smtClean="0"/>
              <a:t> </a:t>
            </a:r>
            <a:r>
              <a:rPr lang="ru-RU" dirty="0" err="1"/>
              <a:t>цифри</a:t>
            </a:r>
            <a:r>
              <a:rPr lang="ru-RU" dirty="0"/>
              <a:t> в </a:t>
            </a:r>
            <a:r>
              <a:rPr lang="ru-RU" dirty="0" err="1"/>
              <a:t>зошиті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hlinkClick r:id="rId3" action="ppaction://hlinkfile"/>
          </p:cNvPr>
          <p:cNvSpPr txBox="1"/>
          <p:nvPr/>
        </p:nvSpPr>
        <p:spPr>
          <a:xfrm>
            <a:off x="971600" y="458112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Відео «Правопис цифри 4»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70" y="2516138"/>
            <a:ext cx="3101330" cy="43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Порівняння</a:t>
            </a:r>
            <a:r>
              <a:rPr lang="ru-RU" dirty="0"/>
              <a:t> чисел </a:t>
            </a:r>
            <a:r>
              <a:rPr lang="ru-RU" dirty="0" err="1"/>
              <a:t>кожної</a:t>
            </a:r>
            <a:r>
              <a:rPr lang="ru-RU" dirty="0"/>
              <a:t> пари та </a:t>
            </a:r>
            <a:r>
              <a:rPr lang="ru-RU" dirty="0" err="1"/>
              <a:t>запис</a:t>
            </a:r>
            <a:r>
              <a:rPr lang="ru-RU" dirty="0"/>
              <a:t> у </a:t>
            </a:r>
            <a:r>
              <a:rPr lang="ru-RU" dirty="0" err="1"/>
              <a:t>зошиті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575721"/>
              </p:ext>
            </p:extLst>
          </p:nvPr>
        </p:nvGraphicFramePr>
        <p:xfrm>
          <a:off x="107504" y="1484784"/>
          <a:ext cx="5904656" cy="4925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1" t="7505" r="17617" b="11714"/>
          <a:stretch/>
        </p:blipFill>
        <p:spPr>
          <a:xfrm>
            <a:off x="5364088" y="710582"/>
            <a:ext cx="3779912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Живі</a:t>
            </a:r>
            <a:r>
              <a:rPr lang="ru-RU" dirty="0"/>
              <a:t> </a:t>
            </a:r>
            <a:r>
              <a:rPr lang="ru-RU" dirty="0" err="1"/>
              <a:t>четвірки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Наприклад</a:t>
            </a:r>
            <a:r>
              <a:rPr lang="ru-RU" dirty="0"/>
              <a:t>, на </a:t>
            </a:r>
            <a:r>
              <a:rPr lang="ru-RU" dirty="0" err="1"/>
              <a:t>людину</a:t>
            </a:r>
            <a:r>
              <a:rPr lang="ru-RU" dirty="0"/>
              <a:t>, яка </a:t>
            </a:r>
            <a:r>
              <a:rPr lang="ru-RU" dirty="0" err="1"/>
              <a:t>відвела</a:t>
            </a:r>
            <a:r>
              <a:rPr lang="ru-RU" dirty="0"/>
              <a:t> руку.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Встаньте</a:t>
            </a:r>
            <a:r>
              <a:rPr lang="ru-RU" dirty="0"/>
              <a:t>, </a:t>
            </a:r>
            <a:r>
              <a:rPr lang="ru-RU" dirty="0" err="1"/>
              <a:t>відведіть</a:t>
            </a:r>
            <a:r>
              <a:rPr lang="ru-RU" dirty="0"/>
              <a:t> праву руку </a:t>
            </a:r>
            <a:r>
              <a:rPr lang="ru-RU" dirty="0" err="1"/>
              <a:t>вбік</a:t>
            </a:r>
            <a:r>
              <a:rPr lang="ru-RU" dirty="0"/>
              <a:t>, при </a:t>
            </a:r>
            <a:r>
              <a:rPr lang="ru-RU" dirty="0" err="1"/>
              <a:t>цьому</a:t>
            </a:r>
            <a:r>
              <a:rPr lang="ru-RU" dirty="0"/>
              <a:t> </a:t>
            </a:r>
            <a:r>
              <a:rPr lang="ru-RU" dirty="0" err="1"/>
              <a:t>зігніть</a:t>
            </a:r>
            <a:r>
              <a:rPr lang="ru-RU" dirty="0"/>
              <a:t> в </a:t>
            </a:r>
            <a:r>
              <a:rPr lang="ru-RU" dirty="0" err="1"/>
              <a:t>лікті</a:t>
            </a:r>
            <a:r>
              <a:rPr lang="ru-RU" dirty="0"/>
              <a:t>.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Отже</a:t>
            </a:r>
            <a:r>
              <a:rPr lang="ru-RU" dirty="0"/>
              <a:t>, весь наш </a:t>
            </a:r>
            <a:r>
              <a:rPr lang="ru-RU" dirty="0" err="1"/>
              <a:t>клас</a:t>
            </a:r>
            <a:r>
              <a:rPr lang="ru-RU" dirty="0"/>
              <a:t> </a:t>
            </a:r>
            <a:r>
              <a:rPr lang="ru-RU" dirty="0" err="1"/>
              <a:t>перетворився</a:t>
            </a:r>
            <a:r>
              <a:rPr lang="ru-RU" dirty="0"/>
              <a:t> на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живі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четвірки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2896"/>
            <a:ext cx="2592288" cy="4147661"/>
          </a:xfrm>
        </p:spPr>
      </p:pic>
      <p:sp>
        <p:nvSpPr>
          <p:cNvPr id="8" name="Выноска-облако 7"/>
          <p:cNvSpPr/>
          <p:nvPr/>
        </p:nvSpPr>
        <p:spPr>
          <a:xfrm>
            <a:off x="6772941" y="1268760"/>
            <a:ext cx="2371059" cy="1728192"/>
          </a:xfrm>
          <a:prstGeom prst="cloudCallout">
            <a:avLst>
              <a:gd name="adj1" fmla="val -85667"/>
              <a:gd name="adj2" fmla="val 3533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що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схожа цифра 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uk-UA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83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Лічба предметів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Скільки ніжок у стола?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837045"/>
            <a:ext cx="4040180" cy="2626948"/>
          </a:xfrm>
        </p:spPr>
      </p:pic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 smtClean="0"/>
              <a:t>Скільки шишок у білки?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82" y="2576038"/>
            <a:ext cx="1644774" cy="2193032"/>
          </a:xfr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212976"/>
            <a:ext cx="733815" cy="107146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98232">
            <a:off x="5611045" y="4233337"/>
            <a:ext cx="733815" cy="107146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5099">
            <a:off x="6755894" y="4853327"/>
            <a:ext cx="733815" cy="10714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2888">
            <a:off x="7786198" y="4067256"/>
            <a:ext cx="733815" cy="10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506" y="1916832"/>
            <a:ext cx="3956050" cy="382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У ліс по гриби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467544" y="1412776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uk-UA" dirty="0" smtClean="0"/>
              <a:t>Скільки грибочків знайшла білочка?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>
          <a:xfrm>
            <a:off x="4645025" y="1412776"/>
            <a:ext cx="4247455" cy="762099"/>
          </a:xfrm>
        </p:spPr>
        <p:txBody>
          <a:bodyPr>
            <a:normAutofit fontScale="70000" lnSpcReduction="20000"/>
          </a:bodyPr>
          <a:lstStyle/>
          <a:p>
            <a:r>
              <a:rPr lang="uk-UA" dirty="0" smtClean="0"/>
              <a:t>Їжачок має взяти 4 грибочки. Скільки він вже знайшов? А скільки йому ще слід пошукати?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3259">
            <a:off x="138444" y="3844743"/>
            <a:ext cx="2766293" cy="2766293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3256">
            <a:off x="2123728" y="4104686"/>
            <a:ext cx="2524943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69" y="4954786"/>
            <a:ext cx="4041775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Объект 19"/>
          <p:cNvPicPr>
            <a:picLocks noGrp="1" noChangeAspect="1"/>
          </p:cNvPicPr>
          <p:nvPr>
            <p:ph sz="quarter" idx="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38" y="2174875"/>
            <a:ext cx="3832749" cy="3951288"/>
          </a:xfrm>
        </p:spPr>
      </p:pic>
    </p:spTree>
    <p:extLst>
      <p:ext uri="{BB962C8B-B14F-4D97-AF65-F5344CB8AC3E}">
        <p14:creationId xmlns:p14="http://schemas.microsoft.com/office/powerpoint/2010/main" val="36702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Хто (що) ближче (далі)?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0888"/>
            <a:ext cx="403860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6130"/>
            <a:ext cx="4038600" cy="2854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0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err="1" smtClean="0"/>
              <a:t>Рефлексія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275040" cy="132474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Яку </a:t>
            </a:r>
            <a:r>
              <a:rPr lang="ru-RU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цифру і число </a:t>
            </a:r>
            <a:r>
              <a:rPr lang="ru-RU" sz="3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вивчали</a:t>
            </a:r>
            <a:r>
              <a:rPr lang="ru-RU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уроці</a:t>
            </a:r>
            <a:r>
              <a:rPr lang="ru-RU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514350" indent="-514350">
              <a:buFont typeface="+mj-lt"/>
              <a:buAutoNum type="arabicParenR"/>
            </a:pPr>
            <a:r>
              <a:rPr lang="uk-UA" sz="3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 скільки таких гарних м'ячів на екрані?</a:t>
            </a:r>
            <a:endParaRPr lang="ru-RU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64" y="1600200"/>
            <a:ext cx="3394472" cy="4525963"/>
          </a:xfr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26185"/>
            <a:ext cx="1616730" cy="161673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56" y="3284860"/>
            <a:ext cx="1616730" cy="161673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78" y="5013176"/>
            <a:ext cx="1616730" cy="161673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901714"/>
            <a:ext cx="1616730" cy="16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«Не </a:t>
            </a:r>
            <a:r>
              <a:rPr lang="ru-RU" dirty="0" err="1">
                <a:effectLst/>
              </a:rPr>
              <a:t>позіхай</a:t>
            </a:r>
            <a:r>
              <a:rPr lang="ru-RU" dirty="0">
                <a:effectLst/>
              </a:rPr>
              <a:t>, </a:t>
            </a:r>
            <a:r>
              <a:rPr lang="ru-RU" dirty="0" err="1">
                <a:effectLst/>
              </a:rPr>
              <a:t>продовжуй</a:t>
            </a:r>
            <a:r>
              <a:rPr lang="ru-RU" dirty="0" smtClean="0">
                <a:effectLst/>
              </a:rPr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до 10;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числа </a:t>
            </a: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до 1.</a:t>
            </a:r>
            <a:b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5580112" y="138253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5376266" y="4492308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948771" y="2478920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804248" y="3692395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580112" y="2873932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0" y="3573016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6734" r="7521" b="7616"/>
          <a:stretch/>
        </p:blipFill>
        <p:spPr bwMode="auto">
          <a:xfrm>
            <a:off x="4211960" y="188640"/>
            <a:ext cx="4932041" cy="647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0939" y="603081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8116" y="6021285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7653" y="6040336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4815" y="602277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5888" y="605431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41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Хто (що) ближче (далі)?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05774"/>
            <a:ext cx="4038600" cy="291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54118"/>
            <a:ext cx="4038600" cy="301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95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Хто (що) ближче (далі)?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70360"/>
            <a:ext cx="4038600" cy="278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92896"/>
            <a:ext cx="403860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8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Назви</a:t>
            </a:r>
            <a:r>
              <a:rPr lang="ru-RU" dirty="0"/>
              <a:t> число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99592" y="3501009"/>
            <a:ext cx="7272808" cy="17281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число, яке </a:t>
            </a:r>
            <a:r>
              <a:rPr lang="ru-RU" dirty="0" err="1"/>
              <a:t>стоїть</a:t>
            </a:r>
            <a:r>
              <a:rPr lang="ru-RU" dirty="0"/>
              <a:t> у ряду </a:t>
            </a:r>
            <a:r>
              <a:rPr lang="ru-RU" dirty="0" err="1"/>
              <a:t>після</a:t>
            </a:r>
            <a:r>
              <a:rPr lang="ru-RU" dirty="0"/>
              <a:t> 2; 1. </a:t>
            </a: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err="1"/>
              <a:t>Назвіть</a:t>
            </a:r>
            <a:r>
              <a:rPr lang="ru-RU" dirty="0"/>
              <a:t> число, яке </a:t>
            </a:r>
            <a:r>
              <a:rPr lang="ru-RU" dirty="0" err="1"/>
              <a:t>стоїть</a:t>
            </a:r>
            <a:r>
              <a:rPr lang="ru-RU" dirty="0" smtClean="0"/>
              <a:t> </a:t>
            </a:r>
            <a:r>
              <a:rPr lang="ru-RU" dirty="0"/>
              <a:t>у ряду перед числом </a:t>
            </a:r>
            <a:r>
              <a:rPr lang="ru-RU" dirty="0" smtClean="0"/>
              <a:t>3</a:t>
            </a:r>
            <a:endParaRPr lang="ru-RU" dirty="0"/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07704" y="1484784"/>
            <a:ext cx="4964360" cy="1684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0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1; 2; </a:t>
            </a:r>
            <a:r>
              <a:rPr lang="ru-RU" sz="10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r>
              <a:rPr lang="uk-UA" sz="10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</a:t>
            </a:r>
            <a:endParaRPr lang="ru-RU" sz="10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32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Назвіть</a:t>
            </a:r>
            <a:r>
              <a:rPr lang="ru-RU" dirty="0"/>
              <a:t> «</a:t>
            </a:r>
            <a:r>
              <a:rPr lang="ru-RU" dirty="0" err="1"/>
              <a:t>сусідів</a:t>
            </a:r>
            <a:r>
              <a:rPr lang="ru-RU" dirty="0"/>
              <a:t>» числа 2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05400" y="1412776"/>
            <a:ext cx="4038600" cy="3629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0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1&lt;2</a:t>
            </a:r>
          </a:p>
          <a:p>
            <a:pPr marL="0" indent="0" algn="ctr">
              <a:buNone/>
            </a:pPr>
            <a:r>
              <a:rPr lang="en-US" sz="10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3&gt;2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4038600" cy="27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1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Чарівні</a:t>
            </a:r>
            <a:r>
              <a:rPr lang="ru-RU" dirty="0"/>
              <a:t> кружечки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3645024"/>
            <a:ext cx="8568952" cy="2481139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dirty="0" err="1"/>
              <a:t>Якого</a:t>
            </a:r>
            <a:r>
              <a:rPr lang="ru-RU" dirty="0"/>
              <a:t> </a:t>
            </a:r>
            <a:r>
              <a:rPr lang="ru-RU" dirty="0" err="1"/>
              <a:t>кольору</a:t>
            </a:r>
            <a:r>
              <a:rPr lang="ru-RU" dirty="0"/>
              <a:t> </a:t>
            </a:r>
            <a:r>
              <a:rPr lang="ru-RU" dirty="0" err="1"/>
              <a:t>кружечок</a:t>
            </a:r>
            <a:r>
              <a:rPr lang="ru-RU" dirty="0"/>
              <a:t> </a:t>
            </a:r>
            <a:r>
              <a:rPr lang="ru-RU" dirty="0" err="1"/>
              <a:t>стоїть</a:t>
            </a:r>
            <a:r>
              <a:rPr lang="ru-RU" dirty="0"/>
              <a:t> першим </a:t>
            </a:r>
            <a:r>
              <a:rPr lang="ru-RU" dirty="0" err="1"/>
              <a:t>ліворуч</a:t>
            </a:r>
            <a:r>
              <a:rPr lang="ru-RU" dirty="0"/>
              <a:t>? </a:t>
            </a:r>
            <a:endParaRPr lang="en-US" dirty="0" smtClean="0"/>
          </a:p>
          <a:p>
            <a:r>
              <a:rPr lang="ru-RU" dirty="0" err="1" smtClean="0"/>
              <a:t>Який</a:t>
            </a:r>
            <a:r>
              <a:rPr lang="ru-RU" dirty="0" smtClean="0"/>
              <a:t> </a:t>
            </a:r>
            <a:r>
              <a:rPr lang="ru-RU" dirty="0" err="1"/>
              <a:t>кружечок</a:t>
            </a:r>
            <a:r>
              <a:rPr lang="ru-RU" dirty="0"/>
              <a:t> </a:t>
            </a:r>
            <a:r>
              <a:rPr lang="ru-RU" dirty="0" err="1"/>
              <a:t>третій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 </a:t>
            </a:r>
            <a:r>
              <a:rPr lang="ru-RU" dirty="0" err="1"/>
              <a:t>другий</a:t>
            </a:r>
            <a:r>
              <a:rPr lang="ru-RU" dirty="0"/>
              <a:t> </a:t>
            </a:r>
            <a:r>
              <a:rPr lang="ru-RU" dirty="0" err="1"/>
              <a:t>праворуч</a:t>
            </a:r>
            <a:r>
              <a:rPr lang="ru-RU" dirty="0"/>
              <a:t>? </a:t>
            </a:r>
            <a:r>
              <a:rPr lang="ru-RU" dirty="0" err="1"/>
              <a:t>другий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 </a:t>
            </a:r>
            <a:endParaRPr lang="en-US" dirty="0" smtClean="0"/>
          </a:p>
          <a:p>
            <a:r>
              <a:rPr lang="ru-RU" dirty="0" err="1" smtClean="0"/>
              <a:t>Яким</a:t>
            </a:r>
            <a:r>
              <a:rPr lang="ru-RU" dirty="0" smtClean="0"/>
              <a:t> </a:t>
            </a:r>
            <a:r>
              <a:rPr lang="ru-RU" dirty="0"/>
              <a:t>за порядком </a:t>
            </a:r>
            <a:r>
              <a:rPr lang="ru-RU" dirty="0" err="1"/>
              <a:t>стоїть</a:t>
            </a:r>
            <a:r>
              <a:rPr lang="ru-RU" dirty="0"/>
              <a:t> </a:t>
            </a:r>
            <a:r>
              <a:rPr lang="ru-RU" dirty="0" err="1"/>
              <a:t>синій</a:t>
            </a:r>
            <a:r>
              <a:rPr lang="ru-RU" dirty="0"/>
              <a:t> </a:t>
            </a:r>
            <a:r>
              <a:rPr lang="ru-RU" dirty="0" err="1"/>
              <a:t>кружечок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 </a:t>
            </a:r>
            <a:r>
              <a:rPr lang="ru-RU" dirty="0" err="1"/>
              <a:t>праворуч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467544" y="1412776"/>
            <a:ext cx="1656184" cy="15121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2699792" y="1412776"/>
            <a:ext cx="1512168" cy="15121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732240" y="1412776"/>
            <a:ext cx="1512168" cy="151216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644008" y="1412776"/>
            <a:ext cx="1512168" cy="15121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2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615</TotalTime>
  <Words>606</Words>
  <Application>Microsoft Office PowerPoint</Application>
  <PresentationFormat>Экран (4:3)</PresentationFormat>
  <Paragraphs>117</Paragraphs>
  <Slides>28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Academic_ID07</vt:lpstr>
      <vt:lpstr>Математика</vt:lpstr>
      <vt:lpstr>Число і цифра 4. Утворення числа прилічуванням 1. Поняття «четвертий». Розташування предметів на площині й у просторі («ближче-далі»). Написання цифри 4</vt:lpstr>
      <vt:lpstr>Гра «Не позіхай, продовжуй»</vt:lpstr>
      <vt:lpstr>Лічимо предмети</vt:lpstr>
      <vt:lpstr>Хто (що) ближче (далі)?</vt:lpstr>
      <vt:lpstr>Хто (що) ближче (далі)?</vt:lpstr>
      <vt:lpstr>Гра «Назви число»</vt:lpstr>
      <vt:lpstr>Назвіть «сусідів» числа 2</vt:lpstr>
      <vt:lpstr>Гра «Чарівні кружечки»</vt:lpstr>
      <vt:lpstr>Гра «Будь уважний»</vt:lpstr>
      <vt:lpstr>Лічба пастушка</vt:lpstr>
      <vt:lpstr>Робота з малюнком</vt:lpstr>
      <vt:lpstr>Ознайомлення з друкованою і рукописною цифрою 4</vt:lpstr>
      <vt:lpstr>Поетична цифра 4</vt:lpstr>
      <vt:lpstr>Робота з малюнком</vt:lpstr>
      <vt:lpstr>Склянки з молоком</vt:lpstr>
      <vt:lpstr>Новий пасажир</vt:lpstr>
      <vt:lpstr>Як утворили число 4?</vt:lpstr>
      <vt:lpstr>Порівняння чисел</vt:lpstr>
      <vt:lpstr>Порівняння чисел</vt:lpstr>
      <vt:lpstr>Фізкультхвилинка</vt:lpstr>
      <vt:lpstr>Написання цифри 4</vt:lpstr>
      <vt:lpstr>Порівняння чисел кожної пари та запис у зошиті</vt:lpstr>
      <vt:lpstr>Гра «Живі четвірки»</vt:lpstr>
      <vt:lpstr>Лічба предметів</vt:lpstr>
      <vt:lpstr>У ліс по гриби</vt:lpstr>
      <vt:lpstr>Хто (що) ближче (далі)?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68</cp:revision>
  <dcterms:created xsi:type="dcterms:W3CDTF">2015-02-01T14:23:41Z</dcterms:created>
  <dcterms:modified xsi:type="dcterms:W3CDTF">2015-02-14T09:45:51Z</dcterms:modified>
</cp:coreProperties>
</file>